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7" r:id="rId2"/>
    <p:sldId id="261" r:id="rId3"/>
    <p:sldId id="260" r:id="rId4"/>
    <p:sldId id="266" r:id="rId5"/>
    <p:sldId id="264" r:id="rId6"/>
    <p:sldId id="265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고딕 ExtraBold" panose="020B0600000101010101" charset="-127"/>
      <p:bold r:id="rId11"/>
    </p:embeddedFont>
    <p:embeddedFont>
      <p:font typeface="나눔고딕" panose="020B0600000101010101" charset="-127"/>
      <p:regular r:id="rId12"/>
      <p:bold r:id="rId13"/>
    </p:embeddedFont>
    <p:embeddedFont>
      <p:font typeface="나눔명조" panose="020B0600000101010101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9D9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4" d="100"/>
          <a:sy n="84" d="100"/>
        </p:scale>
        <p:origin x="270" y="195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87816" y="6140323"/>
            <a:ext cx="1198173" cy="570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4197" y="3643561"/>
            <a:ext cx="2804029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282673" y="2398309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실내, 알코올이(가) 표시된 사진&#10;&#10;높은 신뢰도로 생성된 설명">
            <a:extLst>
              <a:ext uri="{FF2B5EF4-FFF2-40B4-BE49-F238E27FC236}">
                <a16:creationId xmlns:a16="http://schemas.microsoft.com/office/drawing/2014/main" id="{75FDF8DD-FDBB-4A0D-A986-4260BF67C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0083">
            <a:off x="5266394" y="2388935"/>
            <a:ext cx="1384085" cy="42792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20ECA-9AB4-4EEB-B2F1-EFAC3E460C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05064"/>
            <a:ext cx="2880320" cy="30517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1176" y="3140968"/>
            <a:ext cx="127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</a:rPr>
              <a:t>처음처럼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03215" y="2499912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01/ 	</a:t>
            </a:r>
            <a:r>
              <a:rPr lang="ko-KR" altLang="en-US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3215" y="3977239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05/ 	</a:t>
            </a:r>
            <a:r>
              <a:rPr lang="en-US" altLang="ko-KR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Contact</a:t>
            </a:r>
            <a:endParaRPr lang="ko-KR" altLang="en-US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3215" y="2869244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02/ 	</a:t>
            </a:r>
            <a:r>
              <a:rPr lang="ko-KR" altLang="en-US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3215" y="3238576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03/ 	</a:t>
            </a:r>
            <a:r>
              <a:rPr lang="ko-KR" altLang="en-US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3215" y="3607908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04/ 	</a:t>
            </a:r>
            <a:r>
              <a:rPr lang="ko-KR" altLang="en-US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시스템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12268" y="2204864"/>
            <a:ext cx="1562100" cy="2298700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51868" y="2361413"/>
            <a:ext cx="283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54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92" y="175822"/>
            <a:ext cx="1296144" cy="61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15966" y="636151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세이프 큐브</a:t>
            </a:r>
            <a:endParaRPr lang="ko-KR" altLang="en-US" sz="54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005064"/>
            <a:ext cx="1749599" cy="1757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060848"/>
            <a:ext cx="2463655" cy="22028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60" y="2173585"/>
            <a:ext cx="2364017" cy="212137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2492896"/>
            <a:ext cx="1209621" cy="11106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60" y="2376165"/>
            <a:ext cx="1738248" cy="477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08446" y="4787860"/>
            <a:ext cx="117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약물감지</a:t>
            </a:r>
            <a:r>
              <a:rPr lang="en-US" altLang="ko-KR" smtClean="0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2160" y="48598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</a:rPr>
              <a:t>녹지않는 얼음</a:t>
            </a:r>
            <a:r>
              <a:rPr lang="en-US" altLang="ko-KR" smtClean="0">
                <a:solidFill>
                  <a:srgbClr val="00B0F0"/>
                </a:solidFill>
              </a:rPr>
              <a:t>!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672" y="3044777"/>
            <a:ext cx="648072" cy="5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92" y="214172"/>
            <a:ext cx="1296144" cy="61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652891" y="3139210"/>
            <a:ext cx="488477" cy="638717"/>
            <a:chOff x="1725235" y="3726387"/>
            <a:chExt cx="659437" cy="862258"/>
          </a:xfrm>
        </p:grpSpPr>
        <p:sp>
          <p:nvSpPr>
            <p:cNvPr id="34" name="순서도: 지연 33"/>
            <p:cNvSpPr/>
            <p:nvPr/>
          </p:nvSpPr>
          <p:spPr>
            <a:xfrm rot="16200000">
              <a:off x="1623825" y="3827797"/>
              <a:ext cx="862258" cy="659437"/>
            </a:xfrm>
            <a:prstGeom prst="flowChartDelay">
              <a:avLst/>
            </a:pr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 flipV="1">
              <a:off x="1950324" y="3791241"/>
              <a:ext cx="194605" cy="626801"/>
            </a:xfrm>
            <a:custGeom>
              <a:avLst/>
              <a:gdLst>
                <a:gd name="connsiteX0" fmla="*/ 252028 w 504056"/>
                <a:gd name="connsiteY0" fmla="*/ 0 h 2007840"/>
                <a:gd name="connsiteX1" fmla="*/ 0 w 504056"/>
                <a:gd name="connsiteY1" fmla="*/ 1440160 h 2007840"/>
                <a:gd name="connsiteX2" fmla="*/ 252028 w 504056"/>
                <a:gd name="connsiteY2" fmla="*/ 2007840 h 2007840"/>
                <a:gd name="connsiteX3" fmla="*/ 504056 w 504056"/>
                <a:gd name="connsiteY3" fmla="*/ 1440160 h 20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056" h="2007840">
                  <a:moveTo>
                    <a:pt x="252028" y="0"/>
                  </a:moveTo>
                  <a:lnTo>
                    <a:pt x="0" y="1440160"/>
                  </a:lnTo>
                  <a:lnTo>
                    <a:pt x="252028" y="2007840"/>
                  </a:lnTo>
                  <a:lnTo>
                    <a:pt x="504056" y="144016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7630860" y="2708920"/>
            <a:ext cx="532540" cy="532539"/>
          </a:xfrm>
          <a:prstGeom prst="ellipse">
            <a:avLst/>
          </a:prstGeom>
          <a:solidFill>
            <a:schemeClr val="bg1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49880" y="2928899"/>
            <a:ext cx="50247" cy="50247"/>
          </a:xfrm>
          <a:prstGeom prst="ellipse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021573" y="2926697"/>
            <a:ext cx="50247" cy="50247"/>
          </a:xfrm>
          <a:prstGeom prst="ellipse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7812486" y="3088234"/>
            <a:ext cx="169288" cy="60501"/>
          </a:xfrm>
          <a:custGeom>
            <a:avLst/>
            <a:gdLst>
              <a:gd name="connsiteX0" fmla="*/ 0 w 402972"/>
              <a:gd name="connsiteY0" fmla="*/ 0 h 144016"/>
              <a:gd name="connsiteX1" fmla="*/ 402972 w 402972"/>
              <a:gd name="connsiteY1" fmla="*/ 0 h 144016"/>
              <a:gd name="connsiteX2" fmla="*/ 400534 w 402972"/>
              <a:gd name="connsiteY2" fmla="*/ 12079 h 144016"/>
              <a:gd name="connsiteX3" fmla="*/ 201486 w 402972"/>
              <a:gd name="connsiteY3" fmla="*/ 144016 h 144016"/>
              <a:gd name="connsiteX4" fmla="*/ 2438 w 402972"/>
              <a:gd name="connsiteY4" fmla="*/ 12079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72" h="144016">
                <a:moveTo>
                  <a:pt x="0" y="0"/>
                </a:moveTo>
                <a:lnTo>
                  <a:pt x="402972" y="0"/>
                </a:lnTo>
                <a:lnTo>
                  <a:pt x="400534" y="12079"/>
                </a:lnTo>
                <a:cubicBezTo>
                  <a:pt x="367740" y="89613"/>
                  <a:pt x="290966" y="144016"/>
                  <a:pt x="201486" y="144016"/>
                </a:cubicBezTo>
                <a:cubicBezTo>
                  <a:pt x="112006" y="144016"/>
                  <a:pt x="35233" y="89613"/>
                  <a:pt x="2438" y="12079"/>
                </a:cubicBezTo>
                <a:close/>
              </a:path>
            </a:pathLst>
          </a:cu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77987" y="5373216"/>
            <a:ext cx="1937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00B050"/>
                </a:solidFill>
              </a:rPr>
              <a:t>많은 고객 이용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345255" y="4921423"/>
            <a:ext cx="1331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</a:t>
            </a:r>
            <a:endParaRPr lang="ko-KR" altLang="en-US" sz="1400" b="1" dirty="0">
              <a:solidFill>
                <a:srgbClr val="29D9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5966" y="636151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스테인리스 얼음</a:t>
            </a:r>
            <a:endParaRPr lang="ko-KR" altLang="en-US" sz="5400" b="1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23643"/>
            <a:ext cx="1728192" cy="1841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365104"/>
            <a:ext cx="1728192" cy="1651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90" y="2348880"/>
            <a:ext cx="2430310" cy="36906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340981"/>
            <a:ext cx="2459916" cy="36082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841" y="3919464"/>
            <a:ext cx="1367536" cy="4513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364" y="4309807"/>
            <a:ext cx="1044490" cy="5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92" y="175822"/>
            <a:ext cx="1296144" cy="61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소개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7784" y="701981"/>
            <a:ext cx="32081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약물 감지</a:t>
            </a:r>
            <a:endParaRPr lang="ko-KR" altLang="en-US" sz="4400" b="1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85" y="1457728"/>
            <a:ext cx="3806503" cy="1812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041" t="2185" r="-1"/>
          <a:stretch/>
        </p:blipFill>
        <p:spPr>
          <a:xfrm>
            <a:off x="395536" y="2708920"/>
            <a:ext cx="3456384" cy="3223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0549" y="3429000"/>
            <a:ext cx="485333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4197" y="3643561"/>
            <a:ext cx="2804029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73306" y="2849299"/>
            <a:ext cx="3005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VOYAGE</a:t>
            </a:r>
            <a:endParaRPr lang="ko-KR" altLang="en-US" sz="4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82673" y="2398309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059832" y="3717032"/>
            <a:ext cx="3019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303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6306</TotalTime>
  <Words>46</Words>
  <Application>Microsoft Office PowerPoint</Application>
  <PresentationFormat>화면 슬라이드 쇼(4:3)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나눔고딕 ExtraBold</vt:lpstr>
      <vt:lpstr>나눔고딕</vt:lpstr>
      <vt:lpstr>Arial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김세준</cp:lastModifiedBy>
  <cp:revision>265</cp:revision>
  <dcterms:created xsi:type="dcterms:W3CDTF">2006-10-05T04:04:58Z</dcterms:created>
  <dcterms:modified xsi:type="dcterms:W3CDTF">2017-08-04T16:12:06Z</dcterms:modified>
</cp:coreProperties>
</file>